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58" r:id="rId4"/>
    <p:sldId id="263" r:id="rId5"/>
    <p:sldId id="261" r:id="rId6"/>
    <p:sldId id="259" r:id="rId7"/>
    <p:sldId id="265" r:id="rId8"/>
    <p:sldId id="262" r:id="rId9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4"/>
    <p:restoredTop sz="94696"/>
  </p:normalViewPr>
  <p:slideViewPr>
    <p:cSldViewPr snapToGrid="0" snapToObjects="1">
      <p:cViewPr>
        <p:scale>
          <a:sx n="72" d="100"/>
          <a:sy n="72" d="100"/>
        </p:scale>
        <p:origin x="1048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9E197-113D-CA4A-AE62-4104572DA96E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3BD72-9978-4449-ACA2-C28E116B41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6975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3BD72-9978-4449-ACA2-C28E116B41BA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6407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7E16-2048-7B4C-9EB4-2662E6F4E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EA015-BAFF-9040-8E73-94F33F12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3FC53-C9B1-D040-B911-480D3ED52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07C7E-082B-FE40-8F69-9ABB7F81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16F5C-9D43-FF41-B79E-01BCEBEB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605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BADE-EEFA-7549-BEA6-019CCB33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CCD6C-CC17-F940-99FD-FE5B70A8B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53380-80C8-5342-902E-3BA1875D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4C377-D8FA-D045-8F71-A3F0C691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947FC-5EC2-5F4B-8B29-E96CC281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3308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C5C18-5E0E-FB46-BD67-36170AF83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4BCCF-7910-0549-9197-5AE89D658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21204-BB4A-9B44-B757-3A3569F6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C0277-27B9-1049-B2B0-4806CA4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6ABC2-237F-1443-8BAC-24E8F237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8666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6501-69A2-CD4A-BE11-990E3A30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9DC8-1138-4D47-AA58-B4822D190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51638-A088-B642-9D12-783E2EE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AAA9-BEA7-B84A-BC58-B30AF02A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037C2-4F99-934A-A838-16EA7385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3448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079F-03CB-004E-B28D-62CF1165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26FEE-6DE9-A049-9D4D-32B960A00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D084D-A94C-6840-92A5-AEE89913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B9FC-B2FD-CF41-B070-0343DD1C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42A12-B8A7-DC4A-970D-1BD00BE5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2669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B963-879A-FA43-8CC1-2BDC1AF6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CEA0-6736-354D-AC12-B1C9091BB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0949-A4CE-EE47-8574-BF57E2EF1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49899-D953-6242-8F5C-85FA7900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AA512-391F-0D4B-A5D0-EDA3876A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60670-A086-8C4E-8F9B-AED00C87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6763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3FD0-54F1-8749-AD92-27CEBB66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08DA8-4EAE-1640-B3EC-A853281F0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A196C-CC11-984C-8193-CBFA5F39A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FF09A-CDD8-2341-8AE7-85E1E2C11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B20F3-9102-274D-93B4-0E85CD729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3FAFA-F7AE-8E4D-B22D-0E04B32A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E273C-6C48-5E42-A4F3-401E0B8D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C3491-9E23-3148-BA2E-69F9E351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9928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A3D8-3BE3-7443-9DD5-D565A5E3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215F76-E24D-DA41-B12D-67F71669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B6E6C-B67D-8247-A9DE-2C3EF724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EF553-A7FD-E24B-90D1-4C1EF779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6305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18598-8B20-E847-A4BB-DC360B1F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03D7E-33CB-7742-A495-C6D7C82B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0E5CE-B6F5-1D43-8249-E4FE1899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4870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11F9-3311-A743-95BF-9E73FD50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2EBF-ED81-F749-9DE4-109DBCFD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5AC1E-038B-9F45-966B-D363B62DE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210F0-6911-294C-B40E-21AAFD6C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8D4A7-764F-9F45-8329-5A82970B0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E6E67-3995-8B4A-AF1B-1272122B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8285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4F39-58B5-134B-ABE0-FB9D4715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CA22D-6750-3B43-B84B-6206E0F06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C10BA-34C8-0E48-9960-7778E550C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A3899-85E2-D141-BDF1-6A5879C7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D41FA-FACE-BD4F-9904-C180363C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44AFF-048F-D549-87C7-849074B6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937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1ADB8-3453-644D-92E7-92A36618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92260-445E-9A41-9108-954B46BE2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58DE6-CE48-174B-B866-5F86AD521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65E14-421B-774C-B21D-1AB27A56AEA3}" type="datetimeFigureOut">
              <a:rPr lang="en-TW" smtClean="0"/>
              <a:t>2021/6/9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8EC5E-2FEC-3F45-8BD3-B1ECBE3E7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5F9CB-89D1-834C-9989-CC12F8B9F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9E65A-8AFC-C147-9274-03BA70EAC0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464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8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3903-B39C-1048-81BE-2760AEA0B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/>
              <a:t>UMAP</a:t>
            </a:r>
            <a:r>
              <a:rPr lang="zh-CN" altLang="en-US" dirty="0"/>
              <a:t>分析基因表現量的組織特異性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80531-A8D0-F043-BEFB-CE7969A51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W" dirty="0"/>
              <a:t>2021.06.09 </a:t>
            </a:r>
          </a:p>
          <a:p>
            <a:r>
              <a:rPr lang="zh-CN" altLang="en-US" dirty="0"/>
              <a:t>周治瑗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5872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28BE-0FC5-944D-B12E-62168800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54" y="2766218"/>
            <a:ext cx="10515600" cy="1325563"/>
          </a:xfrm>
        </p:spPr>
        <p:txBody>
          <a:bodyPr/>
          <a:lstStyle/>
          <a:p>
            <a:pPr algn="ctr"/>
            <a:r>
              <a:rPr lang="en-TW" dirty="0"/>
              <a:t>UMAP</a:t>
            </a:r>
            <a:r>
              <a:rPr lang="zh-CN" altLang="en-US" dirty="0"/>
              <a:t>參數調整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3943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3724B0-6ADA-9E45-8AB6-EF06375D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69" y="-4129"/>
            <a:ext cx="3678049" cy="6862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169B3-EBCD-6940-BD59-D1BFA25D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760" y="0"/>
            <a:ext cx="3625193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2CD006-B98C-FB41-B22A-5FCF723A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164" y="0"/>
            <a:ext cx="3675836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28D9B59-F77E-4046-9D03-4D2D1BB7C6B3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85820-F520-3746-AD85-D4A706FB33B8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n_neighbors</a:t>
            </a:r>
          </a:p>
        </p:txBody>
      </p:sp>
    </p:spTree>
    <p:extLst>
      <p:ext uri="{BB962C8B-B14F-4D97-AF65-F5344CB8AC3E}">
        <p14:creationId xmlns:p14="http://schemas.microsoft.com/office/powerpoint/2010/main" val="143361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AA35F0-62A5-0244-9618-DCC60311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6" y="0"/>
            <a:ext cx="348655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72D48D-1030-5341-A78A-019AB00A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78" y="0"/>
            <a:ext cx="371409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5F209-FEAD-B04F-8478-05B8E65CF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68" y="0"/>
            <a:ext cx="374003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43CE7E-2629-3B4C-A7B9-344965FCDA82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BA67-D06E-964F-A741-DF1DC3EA9148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n_neighbors</a:t>
            </a:r>
          </a:p>
        </p:txBody>
      </p:sp>
    </p:spTree>
    <p:extLst>
      <p:ext uri="{BB962C8B-B14F-4D97-AF65-F5344CB8AC3E}">
        <p14:creationId xmlns:p14="http://schemas.microsoft.com/office/powerpoint/2010/main" val="75718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4154-80DC-E14E-A9E2-6776F5CB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sz="4000" dirty="0"/>
              <a:t>Cluster results mapping to tissue classifications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9FF42-5157-F34D-A9E8-7CAFB9FBC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463" y="1448596"/>
            <a:ext cx="3600000" cy="23103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06F17-33DF-D340-A7B4-050EDDEF9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463" y="1448596"/>
            <a:ext cx="3600000" cy="2340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105E8-5C27-304E-9A62-CCF38BFB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463" y="1452814"/>
            <a:ext cx="3600000" cy="2340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54D6D-68A2-B847-A9A1-960676A8B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3" y="3789066"/>
            <a:ext cx="3600000" cy="2340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5A4B09-68D3-7743-9BF0-DF42BCEB4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463" y="3797502"/>
            <a:ext cx="3600000" cy="2340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F26D1-CF83-3C42-BEF1-EA2634A93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463" y="3797502"/>
            <a:ext cx="3600000" cy="23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1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6EE9FA-97E5-F040-9A22-D5730552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6" y="0"/>
            <a:ext cx="348655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9FFDA-8A00-4549-9D7C-02A960A0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36" y="0"/>
            <a:ext cx="3740032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8D9C82-0B5E-A845-9B8C-D2BD9FB23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68" y="0"/>
            <a:ext cx="37400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1A4D245-CADF-6349-8C30-668F19CD58C7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A8A95-85D3-9446-A080-66B0F586E36A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min_dist</a:t>
            </a:r>
          </a:p>
        </p:txBody>
      </p:sp>
    </p:spTree>
    <p:extLst>
      <p:ext uri="{BB962C8B-B14F-4D97-AF65-F5344CB8AC3E}">
        <p14:creationId xmlns:p14="http://schemas.microsoft.com/office/powerpoint/2010/main" val="158267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2E85F3-21AA-DF4E-8C91-1B39C22C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79" y="0"/>
            <a:ext cx="368099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0E320-0B84-8D41-88F2-7E1DD35B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5" y="0"/>
            <a:ext cx="370652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11D0CB-4F23-D643-9670-8B1FBCB7F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004" y="0"/>
            <a:ext cx="368099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76FCFB-2C50-BE4A-97DF-6446C31AD80B}"/>
              </a:ext>
            </a:extLst>
          </p:cNvPr>
          <p:cNvSpPr/>
          <p:nvPr/>
        </p:nvSpPr>
        <p:spPr>
          <a:xfrm>
            <a:off x="0" y="-4129"/>
            <a:ext cx="1080655" cy="68621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FB259-B6A0-5048-AC6E-D3F78E3B8F32}"/>
              </a:ext>
            </a:extLst>
          </p:cNvPr>
          <p:cNvSpPr txBox="1"/>
          <p:nvPr/>
        </p:nvSpPr>
        <p:spPr>
          <a:xfrm>
            <a:off x="144722" y="2138462"/>
            <a:ext cx="677108" cy="25769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TW" sz="3200" dirty="0">
                <a:solidFill>
                  <a:schemeClr val="bg1"/>
                </a:solidFill>
              </a:rPr>
              <a:t>min_dist</a:t>
            </a:r>
          </a:p>
        </p:txBody>
      </p:sp>
    </p:spTree>
    <p:extLst>
      <p:ext uri="{BB962C8B-B14F-4D97-AF65-F5344CB8AC3E}">
        <p14:creationId xmlns:p14="http://schemas.microsoft.com/office/powerpoint/2010/main" val="130082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4154-80DC-E14E-A9E2-6776F5CB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sz="4000" dirty="0"/>
              <a:t>Cluster results mapping to tissue classifications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63237B-8177-9B44-B461-C98E27094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150" y="1562894"/>
            <a:ext cx="3600000" cy="234047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B0A2AD-C23D-0F48-9380-D2C69B6E7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150" y="1626791"/>
            <a:ext cx="3600000" cy="2340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158DAB-85F8-724A-8E70-A15AF4A74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150" y="1626791"/>
            <a:ext cx="3600000" cy="2340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4A1D9C-6AB4-CF47-BF25-820A44F41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" y="3967261"/>
            <a:ext cx="3600000" cy="2340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FEA4BC-65AA-9449-B601-50C1F33BA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852" y="3967261"/>
            <a:ext cx="3600000" cy="23404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5420CE-2D99-4F4B-843C-8AD45517E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554" y="3967261"/>
            <a:ext cx="3600000" cy="23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39</Words>
  <Application>Microsoft Macintosh PowerPoint</Application>
  <PresentationFormat>Widescreen</PresentationFormat>
  <Paragraphs>11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UMAP分析基因表現量的組織特異性</vt:lpstr>
      <vt:lpstr>UMAP參數調整</vt:lpstr>
      <vt:lpstr>PowerPoint Presentation</vt:lpstr>
      <vt:lpstr>PowerPoint Presentation</vt:lpstr>
      <vt:lpstr>Cluster results mapping to tissue classifications</vt:lpstr>
      <vt:lpstr>PowerPoint Presentation</vt:lpstr>
      <vt:lpstr>PowerPoint Presentation</vt:lpstr>
      <vt:lpstr>Cluster results mapping to tissue classifications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治瑗 周</dc:creator>
  <cp:lastModifiedBy>治瑗 周</cp:lastModifiedBy>
  <cp:revision>39</cp:revision>
  <dcterms:created xsi:type="dcterms:W3CDTF">2021-06-09T13:08:48Z</dcterms:created>
  <dcterms:modified xsi:type="dcterms:W3CDTF">2021-06-09T14:00:29Z</dcterms:modified>
</cp:coreProperties>
</file>